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88" r:id="rId5"/>
    <p:sldId id="312" r:id="rId6"/>
    <p:sldId id="286" r:id="rId7"/>
    <p:sldId id="267" r:id="rId8"/>
    <p:sldId id="268" r:id="rId9"/>
    <p:sldId id="269" r:id="rId10"/>
    <p:sldId id="270" r:id="rId11"/>
    <p:sldId id="271" r:id="rId12"/>
    <p:sldId id="289" r:id="rId13"/>
    <p:sldId id="290" r:id="rId14"/>
    <p:sldId id="276" r:id="rId15"/>
    <p:sldId id="291" r:id="rId16"/>
    <p:sldId id="338" r:id="rId17"/>
    <p:sldId id="278" r:id="rId18"/>
    <p:sldId id="281" r:id="rId19"/>
    <p:sldId id="282" r:id="rId20"/>
    <p:sldId id="283" r:id="rId21"/>
    <p:sldId id="284" r:id="rId22"/>
    <p:sldId id="285" r:id="rId23"/>
    <p:sldId id="337" r:id="rId24"/>
    <p:sldId id="309" r:id="rId25"/>
    <p:sldId id="310" r:id="rId26"/>
    <p:sldId id="311" r:id="rId27"/>
    <p:sldId id="313" r:id="rId28"/>
    <p:sldId id="342" r:id="rId29"/>
    <p:sldId id="344" r:id="rId30"/>
    <p:sldId id="347" r:id="rId31"/>
    <p:sldId id="314" r:id="rId32"/>
    <p:sldId id="343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1"/>
          <a:srcRect t="15378" r="-3" b="15373"/>
          <a:stretch>
            <a:fillRect/>
          </a:stretch>
        </p:blipFill>
        <p:spPr>
          <a:xfrm>
            <a:off x="3649725" y="-41741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2"/>
          <a:srcRect t="35118" r="2" b="17274"/>
          <a:stretch>
            <a:fillRect/>
          </a:stretch>
        </p:blipFill>
        <p:spPr>
          <a:xfrm>
            <a:off x="12698" y="-11992"/>
            <a:ext cx="4685614" cy="2405502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3"/>
          <a:srcRect t="30138" r="3" b="10194"/>
          <a:stretch>
            <a:fillRect/>
          </a:stretch>
        </p:blipFill>
        <p:spPr>
          <a:xfrm>
            <a:off x="7264848" y="-41742"/>
            <a:ext cx="4914454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4"/>
          <a:srcRect r="1" b="27199"/>
          <a:stretch>
            <a:fillRect/>
          </a:stretch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5"/>
          <a:srcRect r="-1" b="27961"/>
          <a:stretch>
            <a:fillRect/>
          </a:stretch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6"/>
          <a:srcRect t="33084" b="530"/>
          <a:stretch>
            <a:fillRect/>
          </a:stretch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CLEANING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Identifying Null Values.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Identifying Missing Values.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Treating rows and columns with null values and missing values.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Categorical data will be fill with mode and numerical and float data will be fill with mean and median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Converting required columns from object to int or float datatype.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Drop unwanted columns.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MANIPULATION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 is the of organizing data to make it easier to read.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split() and append() functions to manipulate the data.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Regular Expression(</a:t>
            </a:r>
            <a:r>
              <a:rPr lang="en-IN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RegX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we can manipulate the data.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Replacing the unnecessary data with the spaces.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 AFTER DATA CLEANING AND MANIPULATION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1"/>
          <a:stretch>
            <a:fillRect/>
          </a:stretch>
        </p:blipFill>
        <p:spPr>
          <a:xfrm>
            <a:off x="838200" y="2166150"/>
            <a:ext cx="10515600" cy="31249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DATAFRAME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1168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Cars Price in Rs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Cars Price in Rs is on an average 10 lakhs.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in Rs of cars is minimum and maximum 2 lakhs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73.4 lakhs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respectively.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in Price in Rs range of 5.5 to 13 lakhs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Driven in Km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driven for 76 Thousand km.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Smallest driven car is 37 km and longest driven car is 2 lakhs km.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driven in between a range of 52 Thousand km to 1 lakhs km.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from 2016.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Oldest car is from 2004 and newest car is from 2021.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is between a range of 2015 to 2018.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55906" y="1961965"/>
            <a:ext cx="4962617" cy="3409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2190115" y="2644775"/>
            <a:ext cx="80568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IN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Univariate Analysis </a:t>
            </a:r>
            <a:endParaRPr lang="en-US" sz="7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VISUALISING BRAND WISE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699945" y="1690688"/>
            <a:ext cx="6247765" cy="38550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38200" y="1690688"/>
            <a:ext cx="486174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OBSERVATION: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this plot,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Perodua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brand cars are more available compared to other brands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Most of available cars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Perodua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Honda, Proton are more available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Ford, Isuzu,  Volvo, Suzuki are least available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Most of the cars are less than 50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VISUALISING PRICE WISE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4638040" cy="2907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OBSERVATION: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are range between 500000 to 1400000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Cars in range of 2500000 to 7500000 are outliers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87758" y="1690688"/>
            <a:ext cx="5314950" cy="41376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VISUALISING YEAR WISE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565" y="1690688"/>
            <a:ext cx="4815205" cy="3126740"/>
          </a:xfrm>
        </p:spPr>
        <p:txBody>
          <a:bodyPr/>
          <a:lstStyle/>
          <a:p>
            <a:pPr marL="0" indent="0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: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are ranges between 2014 to 2019.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are in 2017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cars are from 2004 to 2012.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2770" y="1650230"/>
            <a:ext cx="6212205" cy="46050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VISUALISING KM WISE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550" y="2006197"/>
            <a:ext cx="5181600" cy="2407285"/>
          </a:xfrm>
        </p:spPr>
        <p:txBody>
          <a:bodyPr/>
          <a:lstStyle/>
          <a:p>
            <a:pPr marL="0" indent="0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OBSERVATION :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Most of the cars are ranges between 50000 km to 120000 km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cars are ranges between 150000 km to 200000 km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17005" y="1804035"/>
            <a:ext cx="542544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VISUALISING TRANSMISSIONTYPE WISE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7"/>
            <a:ext cx="5181600" cy="3107690"/>
          </a:xfrm>
        </p:spPr>
        <p:txBody>
          <a:bodyPr/>
          <a:lstStyle/>
          <a:p>
            <a:pPr marL="0" indent="0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OBSERVATION :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lang="en-US" sz="1800" dirty="0"/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are automatic transmission type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cars are manual transmission type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08762" y="1690687"/>
            <a:ext cx="5425440" cy="46408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11821"/>
            <a:ext cx="9144000" cy="1656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ANAYLSIS ON USED CARS USING CARSOME  </a:t>
            </a:r>
            <a:endParaRPr 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6524" y="3429000"/>
            <a:ext cx="4486196" cy="1656180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dirty="0"/>
              <a:t>SAI KRISHNA KONKUMUTTI</a:t>
            </a:r>
            <a:endParaRPr lang="en-US" dirty="0"/>
          </a:p>
          <a:p>
            <a:pPr marL="457200" indent="-457200" algn="l">
              <a:buAutoNum type="arabicPeriod"/>
            </a:pPr>
            <a:r>
              <a:rPr lang="en-US" dirty="0"/>
              <a:t>HAREG BUNKER</a:t>
            </a:r>
            <a:endParaRPr lang="en-IN" dirty="0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280" y="2943776"/>
            <a:ext cx="4370643" cy="2253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VISUALISING FEATURES IN CARS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2" y="1413193"/>
            <a:ext cx="3229250" cy="267398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28758" y="1580200"/>
            <a:ext cx="2342897" cy="2506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695" y="3865722"/>
            <a:ext cx="2342897" cy="218117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/>
        </p:nvSpPr>
        <p:spPr>
          <a:xfrm>
            <a:off x="838199" y="1690688"/>
            <a:ext cx="5181600" cy="3152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OBSERVATION :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lang="en-US" sz="1800" dirty="0"/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touchscreen audio display is not present.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SRS airbag is not present.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cars keyless push start is not present.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428240" y="2653665"/>
            <a:ext cx="7616190" cy="119888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IN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BiVariate Analysis </a:t>
            </a:r>
            <a:endParaRPr lang="en-IN" sz="7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CARS WITH PRICE</a:t>
            </a:r>
            <a:endParaRPr 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2672715"/>
          </a:xfrm>
        </p:spPr>
        <p:txBody>
          <a:bodyPr/>
          <a:lstStyle/>
          <a:p>
            <a:pPr marL="0" indent="0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OBSERVATION :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IN" altLang="en-US" sz="1800" dirty="0"/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Tesla cars are more expensive compare to other cars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Suzuki, Proton, </a:t>
            </a:r>
            <a:r>
              <a:rPr lang="en-IN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Perodua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Nissan are less in prices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Proton, Mercedes, BMW and Volkswagen gives varieties of cars with respect to price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9800" y="1690688"/>
            <a:ext cx="5800725" cy="42186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COMPARING CARS WITH YEAR</a:t>
            </a:r>
            <a:endParaRPr lang="en-US" sz="4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4232016" cy="3129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OBSERVATION :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cars are range between 2010 to 2020.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oldest car is Mercedes from 2004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newest car are Mazda, Proton, Honda,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Perodua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Nissan, BMW and Tesla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2021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070216" y="1690689"/>
            <a:ext cx="6795394" cy="40522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COMPARING CARS WITH KM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4639322" cy="2606040"/>
          </a:xfrm>
        </p:spPr>
        <p:txBody>
          <a:bodyPr/>
          <a:lstStyle/>
          <a:p>
            <a:pPr marL="0" indent="0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OBSERVATION :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Most of the cars are driven Between 50000 To 120000 Km.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IN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Perodua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Cars Driven More In Kilometres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Proton Cars Driven Less in Kilometres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77" y="1690688"/>
            <a:ext cx="6595782" cy="40999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COMPARISION YEAR AND PRICE</a:t>
            </a:r>
            <a:endParaRPr 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4009008" cy="43513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I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OBSERVATION :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IN" dirty="0"/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year of car increases the price of the car increases.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0069" y="1690688"/>
            <a:ext cx="613373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Key Business Question 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956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OBSERVATION :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Proton,  </a:t>
            </a:r>
            <a:r>
              <a:rPr lang="en-IN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Perodua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Kia and Nissan are available between 500000 to 1000000 prices. 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Proton  and </a:t>
            </a:r>
            <a:r>
              <a:rPr lang="en-IN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Perodua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has wide range of cars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Most of the cars are from 2018, 2020 and 2021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Nissan cars are least.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Kia is the oldest car.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Manual cars are mostly less than 600000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19" y="1699566"/>
            <a:ext cx="5556682" cy="425325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70133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: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Proton, </a:t>
            </a:r>
            <a:r>
              <a:rPr lang="en-IN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Perodua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Honda, BMW, Nissan, Mazda and Toyota  are available between 2017 to 2021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BMW cars are more expensive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Proton and Honda gives wide range of cars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Content Placeholder 99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1331650"/>
            <a:ext cx="5181600" cy="406927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701339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: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Proton and </a:t>
            </a:r>
            <a:r>
              <a:rPr lang="en-IN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Perodua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wide range of cars in which 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Keyless push start and SRS Airbag are present.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Honda, Toyota and Nissan are more expensive than other cars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2913" y="714375"/>
            <a:ext cx="3971290" cy="2714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913" y="3429000"/>
            <a:ext cx="3971290" cy="26943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02771" cy="4351338"/>
          </a:xfrm>
        </p:spPr>
        <p:txBody>
          <a:bodyPr/>
          <a:lstStyle/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Most of the cars in Price in Rs range of 5.5 to 13 lakhs. Price in Rs of cars is minimum and maximum 2 lakhs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approx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i.e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 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Suzuki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and 73.4 lakhs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approx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i.e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 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Tesla cars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respectively.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Most of the cars driven in between a range of 52Thousand km to 1lakhs km. Smallest driven car is 37 km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i.e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 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Proton Cars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and longest driven car is 2 lakhs km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i.e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N" sz="18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Perodua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Cars.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Most of the cars is between a range of 2015 to 2018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O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ldest car is Mercedes from 2004. N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ewest car are Mazda, Proton, Honda,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Perodua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Nissan, BMW and Tesla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2021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of the cars are automatic transmission type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of the cars touchscreen audio display is not present.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of the cars SRS airbag is not present.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of the cars keyless push start is not present.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en-IN" sz="18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Perodua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</a:rPr>
              <a:t> brand cars are more available compared to other brands.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buFont typeface="Wingdings" panose="05000000000000000000" pitchFamily="2" charset="2"/>
              <a:buChar char=""/>
            </a:pP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Perodua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Ford, Isuzu,  Volvo, Suzuki are least available.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9529330" cy="1325563"/>
          </a:xfrm>
        </p:spPr>
        <p:txBody>
          <a:bodyPr/>
          <a:lstStyle/>
          <a:p>
            <a:pPr algn="ctr"/>
            <a:r>
              <a:rPr lang="en-US" sz="40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Lato Black"/>
                <a:cs typeface="Times New Roman" panose="02020603050405020304" pitchFamily="18" charset="0"/>
                <a:sym typeface="Lato Black"/>
              </a:rPr>
              <a:t>ABOUT ME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HAREG BUNKER</a:t>
            </a:r>
            <a:endParaRPr lang="en-IN" dirty="0"/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75086" cy="3684588"/>
          </a:xfrm>
        </p:spPr>
        <p:txBody>
          <a:bodyPr>
            <a:normAutofit fontScale="625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Educational Background </a:t>
            </a:r>
            <a:endParaRPr lang="en-US" sz="2600" b="1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Bachelor in Engineering (Mechanical Engineering)</a:t>
            </a:r>
            <a:endParaRPr lang="en-US" sz="2600" b="1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600" b="1" dirty="0">
              <a:sym typeface="Calibri" panose="020F050202020403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Why you want to learn Data Science</a:t>
            </a:r>
            <a:endParaRPr lang="en-US" sz="2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Unable to contribute 100% of potential working in core automobile industry</a:t>
            </a:r>
            <a:endParaRPr lang="en-US" sz="26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Explore different career option - started coding - gets interest in solving numerical problem by using coding</a:t>
            </a:r>
            <a:endParaRPr lang="en-US" sz="26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Enjoy Problem solvin</a:t>
            </a: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 and statistical analysis</a:t>
            </a:r>
            <a:endParaRPr lang="en-US" sz="2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lang="en-US" sz="2600"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Work Experience </a:t>
            </a:r>
            <a:endParaRPr lang="en-US" sz="26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Worked 1 year in automobile industry</a:t>
            </a:r>
            <a:endParaRPr lang="en-US" sz="2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57300" lvl="2" indent="-3429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NSSl</a:t>
            </a: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r>
              <a:rPr lang="en-US" sz="260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Neco</a:t>
            </a: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Group (FVD) Nagpur </a:t>
            </a:r>
            <a:endParaRPr lang="en-US" sz="26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57300" lvl="2" indent="-3429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Gestamp Automotive India Pune</a:t>
            </a:r>
            <a:endParaRPr lang="en-US" sz="2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SAI KRISHNA KONKUMUTTI</a:t>
            </a:r>
            <a:endParaRPr lang="en-US" dirty="0"/>
          </a:p>
          <a:p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75630" cy="3684905"/>
          </a:xfrm>
        </p:spPr>
        <p:txBody>
          <a:bodyPr>
            <a:normAutofit fontScale="625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Educational Background </a:t>
            </a:r>
            <a:endParaRPr lang="en-US" sz="2600" b="1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Bachelor </a:t>
            </a:r>
            <a:r>
              <a:rPr lang="en-IN" altLang="en-US" sz="26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of Technology</a:t>
            </a:r>
            <a:r>
              <a:rPr lang="en-US" altLang="en-US" sz="26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(Mechanical Engineering)</a:t>
            </a:r>
            <a:endParaRPr lang="en-US" sz="2600" b="1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600" b="1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600" b="1" dirty="0">
              <a:sym typeface="Calibri" panose="020F050202020403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Why you want to learn Data Science</a:t>
            </a:r>
            <a:endParaRPr lang="en-US" sz="2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Unable to contribute 100% of potential working in core automobile industry</a:t>
            </a:r>
            <a:endParaRPr lang="en-US" sz="26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Explore different career option - started coding - gets interest in solving numerical problem by using coding</a:t>
            </a:r>
            <a:endParaRPr lang="en-US" sz="26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2600" b="1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Enjoy Problem solvin</a:t>
            </a: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 and statistical analysis</a:t>
            </a:r>
            <a:endParaRPr lang="en-US" sz="26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lang="en-US" sz="2600"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Work Experience </a:t>
            </a:r>
            <a:endParaRPr lang="en-US" sz="26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r>
              <a:rPr lang="en-IN" altLang="en-US" sz="2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</a:t>
            </a:r>
            <a:endParaRPr lang="en-IN" altLang="en-US" sz="26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altLang="en-US" sz="25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Worked in CYIENT for 1 year 3 months on GIS PLANNER(Utilites and Telecommuncation)       </a:t>
            </a:r>
            <a:r>
              <a:rPr lang="en-IN" altLang="en-US" sz="2225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                 </a:t>
            </a:r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Q&amp;A Slide :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lang="en-US" sz="44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</a:t>
            </a:r>
            <a:r>
              <a:rPr lang="en-I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current covid situation, many people has gone to financial crisis.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are considering more used cars than new cars.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decided to do data analysis on used cars. 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have extracted data from </a:t>
            </a:r>
            <a:r>
              <a:rPr lang="en-IN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carsome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OBJECTIVE OF THE PROJECT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analyzes the cars data with using any relevant website.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do analysis on cars with respect to their price , year , km driven and other features.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recommend the aspiring car buyer the best cars as per their requirement.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2939"/>
            <a:ext cx="10515600" cy="948055"/>
          </a:xfrm>
        </p:spPr>
        <p:txBody>
          <a:bodyPr/>
          <a:lstStyle/>
          <a:p>
            <a:pPr algn="ctr"/>
            <a:r>
              <a:rPr lang="en-I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I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5695" y="1233996"/>
            <a:ext cx="10238105" cy="4864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CARS DETAILS </a:t>
            </a:r>
            <a:endParaRPr lang="en-I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§"/>
            </a:pPr>
            <a:r>
              <a:rPr lang="en-IN" altLang="en-US" dirty="0"/>
              <a:t>CARS NAME</a:t>
            </a:r>
            <a:endParaRPr lang="en-IN" altLang="en-US" dirty="0"/>
          </a:p>
          <a:p>
            <a:pPr>
              <a:buFont typeface="Wingdings" panose="05000000000000000000" charset="0"/>
              <a:buChar char="§"/>
            </a:pPr>
            <a:r>
              <a:rPr lang="en-IN" altLang="en-US" dirty="0"/>
              <a:t>MODEL NAME</a:t>
            </a:r>
            <a:endParaRPr lang="en-IN" altLang="en-US" dirty="0"/>
          </a:p>
          <a:p>
            <a:pPr>
              <a:buFont typeface="Wingdings" panose="05000000000000000000" charset="0"/>
              <a:buChar char="§"/>
            </a:pPr>
            <a:r>
              <a:rPr lang="en-IN" altLang="en-US" dirty="0"/>
              <a:t>LOCATION</a:t>
            </a:r>
            <a:endParaRPr lang="en-IN" altLang="en-US" dirty="0"/>
          </a:p>
          <a:p>
            <a:pPr>
              <a:buFont typeface="Wingdings" panose="05000000000000000000" charset="0"/>
              <a:buChar char="§"/>
            </a:pPr>
            <a:r>
              <a:rPr lang="en-IN" altLang="en-US" dirty="0"/>
              <a:t>YEAR</a:t>
            </a:r>
            <a:endParaRPr lang="en-IN" altLang="en-US" dirty="0"/>
          </a:p>
          <a:p>
            <a:pPr>
              <a:buFont typeface="Wingdings" panose="05000000000000000000" charset="0"/>
              <a:buChar char="§"/>
            </a:pPr>
            <a:r>
              <a:rPr lang="en-IN" altLang="en-US" dirty="0"/>
              <a:t>PRICE</a:t>
            </a:r>
            <a:endParaRPr lang="en-IN" altLang="en-US" dirty="0"/>
          </a:p>
          <a:p>
            <a:pPr>
              <a:buFont typeface="Wingdings" panose="05000000000000000000" charset="0"/>
              <a:buChar char="§"/>
            </a:pPr>
            <a:r>
              <a:rPr lang="en-IN" altLang="en-US" dirty="0"/>
              <a:t>TRANSMISSION TYPE</a:t>
            </a:r>
            <a:endParaRPr lang="en-IN" altLang="en-US" dirty="0"/>
          </a:p>
          <a:p>
            <a:pPr>
              <a:buFont typeface="Wingdings" panose="05000000000000000000" charset="0"/>
              <a:buChar char="§"/>
            </a:pPr>
            <a:r>
              <a:rPr lang="en-IN" altLang="en-US" dirty="0"/>
              <a:t>FEATURES</a:t>
            </a:r>
            <a:endParaRPr lang="en-IN" altLang="en-US" dirty="0"/>
          </a:p>
          <a:p>
            <a:pPr>
              <a:buFont typeface="Wingdings" panose="05000000000000000000" charset="0"/>
              <a:buChar char="§"/>
            </a:pPr>
            <a:endParaRPr lang="en-I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82790" y="1580515"/>
            <a:ext cx="4458970" cy="4287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835" y="3873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  <a:r>
              <a:rPr lang="en-IN" altLang="en-US" sz="4000" b="1" dirty="0">
                <a:solidFill>
                  <a:srgbClr val="FF0000"/>
                </a:solidFill>
              </a:rPr>
              <a:t> </a:t>
            </a:r>
            <a:endParaRPr lang="en-IN" alt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1395" y="2120937"/>
            <a:ext cx="2658110" cy="79565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7500" lnSpcReduction="10000"/>
          </a:bodyPr>
          <a:lstStyle/>
          <a:p>
            <a:pPr marL="0" indent="0" algn="ctr">
              <a:buNone/>
            </a:pPr>
            <a:r>
              <a:rPr lang="en-IN" altLang="en-US" sz="2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Imported important libraries </a:t>
            </a:r>
            <a:endParaRPr lang="en-IN" altLang="en-US" sz="2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I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ontent Placeholder 3"/>
          <p:cNvSpPr>
            <a:spLocks noGrp="1"/>
          </p:cNvSpPr>
          <p:nvPr/>
        </p:nvSpPr>
        <p:spPr>
          <a:xfrm>
            <a:off x="4546890" y="2120938"/>
            <a:ext cx="2658110" cy="7820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altLang="en-US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Assign the variable to website </a:t>
            </a:r>
            <a:r>
              <a:rPr lang="en-IN" altLang="en-US" sz="2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n-I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3"/>
          <p:cNvSpPr>
            <a:spLocks noGrp="1"/>
          </p:cNvSpPr>
          <p:nvPr/>
        </p:nvSpPr>
        <p:spPr>
          <a:xfrm>
            <a:off x="7961285" y="2084109"/>
            <a:ext cx="2524125" cy="8188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N" altLang="en-US" sz="2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Requested the </a:t>
            </a:r>
            <a:r>
              <a:rPr lang="en-IN" altLang="en-US" sz="27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altLang="en-US" sz="2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 access the data </a:t>
            </a:r>
            <a:endParaRPr lang="en-IN" altLang="en-US" sz="2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I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/>
          <p:cNvCxnSpPr>
            <a:stCxn id="4" idx="3"/>
            <a:endCxn id="9" idx="1"/>
          </p:cNvCxnSpPr>
          <p:nvPr/>
        </p:nvCxnSpPr>
        <p:spPr>
          <a:xfrm flipV="1">
            <a:off x="3879505" y="2511968"/>
            <a:ext cx="667385" cy="6797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  <a:endCxn id="10" idx="1"/>
          </p:cNvCxnSpPr>
          <p:nvPr/>
        </p:nvCxnSpPr>
        <p:spPr>
          <a:xfrm flipV="1">
            <a:off x="7205000" y="2493554"/>
            <a:ext cx="756285" cy="18414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"/>
          <p:cNvSpPr>
            <a:spLocks noGrp="1"/>
          </p:cNvSpPr>
          <p:nvPr/>
        </p:nvSpPr>
        <p:spPr>
          <a:xfrm>
            <a:off x="7961285" y="4335638"/>
            <a:ext cx="2524125" cy="795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N" altLang="en-US" sz="3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converted into text assigning variable</a:t>
            </a:r>
            <a:endParaRPr lang="en-I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Straight Arrow Connector 13"/>
          <p:cNvCxnSpPr>
            <a:stCxn id="10" idx="2"/>
            <a:endCxn id="13" idx="0"/>
          </p:cNvCxnSpPr>
          <p:nvPr/>
        </p:nvCxnSpPr>
        <p:spPr>
          <a:xfrm>
            <a:off x="9223348" y="2902998"/>
            <a:ext cx="0" cy="143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/>
        </p:nvSpPr>
        <p:spPr>
          <a:xfrm>
            <a:off x="4675160" y="4335638"/>
            <a:ext cx="2524125" cy="795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N" altLang="en-US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IN" altLang="en-US" sz="2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endParaRPr lang="en-IN" altLang="en-US" sz="2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I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Content Placeholder 3"/>
          <p:cNvSpPr>
            <a:spLocks noGrp="1"/>
          </p:cNvSpPr>
          <p:nvPr/>
        </p:nvSpPr>
        <p:spPr>
          <a:xfrm>
            <a:off x="1221395" y="4335638"/>
            <a:ext cx="2524125" cy="795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Extract the details and converted into csv</a:t>
            </a:r>
            <a:endParaRPr lang="en-I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I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Straight Arrow Connector 17"/>
          <p:cNvCxnSpPr>
            <a:stCxn id="13" idx="1"/>
            <a:endCxn id="16" idx="3"/>
          </p:cNvCxnSpPr>
          <p:nvPr/>
        </p:nvCxnSpPr>
        <p:spPr>
          <a:xfrm flipH="1">
            <a:off x="7199285" y="4733466"/>
            <a:ext cx="7620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  <a:endCxn id="17" idx="3"/>
          </p:cNvCxnSpPr>
          <p:nvPr/>
        </p:nvCxnSpPr>
        <p:spPr>
          <a:xfrm flipH="1">
            <a:off x="3745520" y="4733466"/>
            <a:ext cx="92964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SUMMARY OF THE DATA</a:t>
            </a:r>
            <a:endParaRPr lang="en-I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1"/>
          <a:srcRect l="1" t="20679" r="101"/>
          <a:stretch>
            <a:fillRect/>
          </a:stretch>
        </p:blipFill>
        <p:spPr>
          <a:xfrm>
            <a:off x="838200" y="1690688"/>
            <a:ext cx="10383175" cy="45596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6285</Words>
  <Application>WPS Presentation</Application>
  <PresentationFormat>Widescreen</PresentationFormat>
  <Paragraphs>253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SimSun</vt:lpstr>
      <vt:lpstr>Wingdings</vt:lpstr>
      <vt:lpstr>Calibri</vt:lpstr>
      <vt:lpstr>Times New Roman</vt:lpstr>
      <vt:lpstr>Lato Black</vt:lpstr>
      <vt:lpstr>Segoe Print</vt:lpstr>
      <vt:lpstr>Wingdings</vt:lpstr>
      <vt:lpstr>Microsoft YaHei</vt:lpstr>
      <vt:lpstr>Arial Unicode MS</vt:lpstr>
      <vt:lpstr>Calibri Light</vt:lpstr>
      <vt:lpstr>Calibri</vt:lpstr>
      <vt:lpstr>Libre Baskerville</vt:lpstr>
      <vt:lpstr>Office Theme</vt:lpstr>
      <vt:lpstr>PowerPoint 演示文稿</vt:lpstr>
      <vt:lpstr>DATA ANAYLSIS ON USED CARS USING CARSOME  </vt:lpstr>
      <vt:lpstr>ABOUT ME</vt:lpstr>
      <vt:lpstr>BUSINESS PROBLEM</vt:lpstr>
      <vt:lpstr>OBJECTIVE OF THE PROJECT</vt:lpstr>
      <vt:lpstr>WEBSITE </vt:lpstr>
      <vt:lpstr>CARS DETAILS </vt:lpstr>
      <vt:lpstr>WEB SCRAPING </vt:lpstr>
      <vt:lpstr>SUMMARY OF THE DATA</vt:lpstr>
      <vt:lpstr>DATA CLEANING</vt:lpstr>
      <vt:lpstr>DATA MANIPULATION</vt:lpstr>
      <vt:lpstr>DATAFRAME AFTER DATA CLEANING AND MANIPULATION</vt:lpstr>
      <vt:lpstr>STATISTICS OF DATAFRAME</vt:lpstr>
      <vt:lpstr>PowerPoint 演示文稿</vt:lpstr>
      <vt:lpstr>VISUALISING BRAND WISE</vt:lpstr>
      <vt:lpstr>VISUALISING PRICE WISE</vt:lpstr>
      <vt:lpstr>VISUALISING YEAR WISE</vt:lpstr>
      <vt:lpstr>VISUALISING KM WISE</vt:lpstr>
      <vt:lpstr>VISUALISING TRANSMISSIONTYPE WISE</vt:lpstr>
      <vt:lpstr>VISUALISING FEATURES IN CARS</vt:lpstr>
      <vt:lpstr>PowerPoint 演示文稿</vt:lpstr>
      <vt:lpstr>COMPARING CARS WITH PRICE</vt:lpstr>
      <vt:lpstr>COMPARING CARS WITH YEAR</vt:lpstr>
      <vt:lpstr>COMPARING CARS WITH KM</vt:lpstr>
      <vt:lpstr>COMPARISION YEAR AND PRICE</vt:lpstr>
      <vt:lpstr>Key Business Question :</vt:lpstr>
      <vt:lpstr>PowerPoint 演示文稿</vt:lpstr>
      <vt:lpstr>PowerPoint 演示文稿</vt:lpstr>
      <vt:lpstr>CONCLUSION</vt:lpstr>
      <vt:lpstr>Q&amp;A Slide :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ammanana</cp:lastModifiedBy>
  <cp:revision>43</cp:revision>
  <dcterms:created xsi:type="dcterms:W3CDTF">2021-02-16T05:19:00Z</dcterms:created>
  <dcterms:modified xsi:type="dcterms:W3CDTF">2022-03-28T17:25:28Z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AE3BE174120241D6ABD58FB205540C98</vt:lpwstr>
  </property>
  <property fmtid="{D5CDD505-2E9C-101B-9397-08002B2CF9AE}" pid="3" name="KSOProductBuildVer">
    <vt:lpwstr>1033-11.2.0.11042</vt:lpwstr>
  </property>
</Properties>
</file>